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2018/5/21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半导体产业招商手册中英文合板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半导体产业招商手册中英文合板-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"/>
            <a:ext cx="9144000" cy="67914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PresentationFormat>全屏显示(4:3)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lenovo</dc:creator>
  <cp:lastModifiedBy>lenovo</cp:lastModifiedBy>
  <cp:revision>2</cp:revision>
  <dcterms:created xsi:type="dcterms:W3CDTF">2018-05-21T06:58:08Z</dcterms:created>
  <dcterms:modified xsi:type="dcterms:W3CDTF">2018-05-21T07:17:53Z</dcterms:modified>
</cp:coreProperties>
</file>